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7" r:id="rId2"/>
    <p:sldId id="264" r:id="rId3"/>
    <p:sldId id="262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50" charset="-52"/>
      <p:regular r:id="rId13"/>
      <p:bold r:id="rId14"/>
      <p:italic r:id="rId15"/>
      <p:boldItalic r:id="rId16"/>
    </p:embeddedFont>
    <p:embeddedFont>
      <p:font typeface="Montserrat SemiBold" panose="00000700000000000000" pitchFamily="50" charset="-52"/>
      <p:bold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7E3E83-E8A4-4036-9DF5-7B1F19F82C08}">
          <p14:sldIdLst>
            <p14:sldId id="257"/>
            <p14:sldId id="264"/>
            <p14:sldId id="262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D"/>
    <a:srgbClr val="5D7FBD"/>
    <a:srgbClr val="C2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2D317C-F9CE-4E01-8088-2127C59A1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DAF89C-3F13-4783-8496-356C505FE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49AB-C6DA-4C2E-95A8-86821EB0C4DD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69113-A847-41F7-8949-0211A3944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3855C-9AF5-47E6-B2B9-2FD553FA6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377D-260D-4EDA-9F30-3110903D1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85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706B-916F-4095-BDCB-D8AAEECB42AC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9A05-1124-45DD-9BD3-E17405BB3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B90E4-78FB-4380-A820-839D49075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AE45A4E5-FD37-405D-91E5-E719AB885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2" y="2640650"/>
            <a:ext cx="4757441" cy="27695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accent4"/>
                </a:solidFill>
              </a:defRPr>
            </a:lvl2pPr>
            <a:lvl3pPr marL="914400" indent="0">
              <a:buNone/>
              <a:defRPr sz="24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</a:rPr>
              <a:t>Тема презентации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F7E74F8-21B3-464C-B269-EC5813C50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514" y="5629275"/>
            <a:ext cx="4757440" cy="323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rgbClr val="5D7FBD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D148088-E3A6-4FE9-AAB7-FD416324B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514" y="5953125"/>
            <a:ext cx="4757439" cy="733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124932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1042C1-B706-4E2C-A748-E887AE3A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9799707" cy="71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10E773-FDB2-493E-B073-D643E020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161"/>
            <a:ext cx="9799707" cy="4887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B3328-8281-45C4-9F76-66F55D6A07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89683"/>
            <a:ext cx="9799638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D7FBD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163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1042C1-B706-4E2C-A748-E887AE3A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9799707" cy="71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CF12E0-8212-4912-880A-D67F819E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161"/>
            <a:ext cx="9799707" cy="4887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3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4B813-0B9F-4F6A-8DE0-2B618F559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КОМЕНДАЦИИ К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9649B-AF9B-48C7-80EE-C92137350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929" y="3225222"/>
            <a:ext cx="1609950" cy="819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E343B-9843-4EDF-BC39-DD80D0D20B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3919" y="3231186"/>
            <a:ext cx="2162477" cy="8383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CBFFF6-A822-4D87-89DA-2EC941726B03}"/>
              </a:ext>
            </a:extLst>
          </p:cNvPr>
          <p:cNvSpPr/>
          <p:nvPr userDrawn="1"/>
        </p:nvSpPr>
        <p:spPr>
          <a:xfrm>
            <a:off x="641885" y="1649141"/>
            <a:ext cx="235352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Montserrat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Regular</a:t>
            </a:r>
            <a:br>
              <a:rPr lang="ru-RU" sz="1350" dirty="0"/>
            </a:br>
            <a:r>
              <a:rPr lang="ru-RU" sz="1350" dirty="0"/>
              <a:t>Основной текст слайда </a:t>
            </a:r>
            <a:br>
              <a:rPr lang="ru-RU" sz="1350" dirty="0"/>
            </a:br>
            <a:r>
              <a:rPr lang="ru-RU" sz="1350" dirty="0"/>
              <a:t>(размер: 16-20 </a:t>
            </a:r>
            <a:r>
              <a:rPr lang="ru-RU" sz="1350" dirty="0" err="1"/>
              <a:t>пт</a:t>
            </a:r>
            <a:r>
              <a:rPr lang="ru-RU" sz="1350" dirty="0"/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59350-1528-4960-91D3-9CABB71DBC11}"/>
              </a:ext>
            </a:extLst>
          </p:cNvPr>
          <p:cNvSpPr/>
          <p:nvPr userDrawn="1"/>
        </p:nvSpPr>
        <p:spPr>
          <a:xfrm>
            <a:off x="641885" y="2886492"/>
            <a:ext cx="185499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Montserrat </a:t>
            </a:r>
            <a:br>
              <a:rPr lang="ru-RU" dirty="0">
                <a:latin typeface="+mj-lt"/>
              </a:rPr>
            </a:br>
            <a:r>
              <a:rPr lang="en-US" dirty="0" err="1">
                <a:latin typeface="+mj-lt"/>
              </a:rPr>
              <a:t>SemiBold</a:t>
            </a:r>
            <a:endParaRPr lang="ru-RU" dirty="0">
              <a:latin typeface="+mj-lt"/>
            </a:endParaRPr>
          </a:p>
          <a:p>
            <a:r>
              <a:rPr lang="ru-RU" sz="1350" dirty="0"/>
              <a:t>Заголовок слайда </a:t>
            </a:r>
            <a:br>
              <a:rPr lang="ru-RU" sz="1350" dirty="0"/>
            </a:br>
            <a:r>
              <a:rPr lang="ru-RU" sz="1350" dirty="0"/>
              <a:t>(размер: 36-38 </a:t>
            </a:r>
            <a:r>
              <a:rPr lang="ru-RU" sz="1350" dirty="0" err="1"/>
              <a:t>пт</a:t>
            </a:r>
            <a:r>
              <a:rPr lang="ru-RU" sz="1350" dirty="0"/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9B017E-F4EE-4E10-B79F-A3C70A80CC5E}"/>
              </a:ext>
            </a:extLst>
          </p:cNvPr>
          <p:cNvSpPr/>
          <p:nvPr userDrawn="1"/>
        </p:nvSpPr>
        <p:spPr>
          <a:xfrm>
            <a:off x="622809" y="4865308"/>
            <a:ext cx="221887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Montserrat Bold</a:t>
            </a:r>
            <a:endParaRPr lang="ru-RU" b="1" dirty="0"/>
          </a:p>
          <a:p>
            <a:r>
              <a:rPr lang="ru-RU" sz="1350" dirty="0"/>
              <a:t>Выделение значимой </a:t>
            </a:r>
          </a:p>
          <a:p>
            <a:r>
              <a:rPr lang="ru-RU" sz="1350" dirty="0"/>
              <a:t>информации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2AFE98-6846-4C6F-8D0B-2AE638B1B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6880" y="4865308"/>
            <a:ext cx="1278781" cy="74291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32DE614-EABC-4C69-8FBE-F37BDCDC9858}"/>
              </a:ext>
            </a:extLst>
          </p:cNvPr>
          <p:cNvSpPr/>
          <p:nvPr userDrawn="1"/>
        </p:nvSpPr>
        <p:spPr>
          <a:xfrm>
            <a:off x="4606878" y="5190843"/>
            <a:ext cx="436212" cy="436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4728DB-0801-487B-97E2-14D26E54A06E}"/>
              </a:ext>
            </a:extLst>
          </p:cNvPr>
          <p:cNvSpPr/>
          <p:nvPr userDrawn="1"/>
        </p:nvSpPr>
        <p:spPr>
          <a:xfrm>
            <a:off x="4606879" y="1669790"/>
            <a:ext cx="430577" cy="430577"/>
          </a:xfrm>
          <a:prstGeom prst="rect">
            <a:avLst/>
          </a:prstGeom>
          <a:solidFill>
            <a:srgbClr val="5D7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4AAEC4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638F3E-C3B2-444D-9F73-FC7A74DF28F8}"/>
              </a:ext>
            </a:extLst>
          </p:cNvPr>
          <p:cNvSpPr/>
          <p:nvPr userDrawn="1"/>
        </p:nvSpPr>
        <p:spPr>
          <a:xfrm>
            <a:off x="5188529" y="1669790"/>
            <a:ext cx="430577" cy="430577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7D7D7D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F6E6EA-5CE4-4A54-9707-0230D442C5A3}"/>
              </a:ext>
            </a:extLst>
          </p:cNvPr>
          <p:cNvSpPr/>
          <p:nvPr userDrawn="1"/>
        </p:nvSpPr>
        <p:spPr>
          <a:xfrm>
            <a:off x="5770180" y="1669790"/>
            <a:ext cx="430577" cy="430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B4302-CEB5-43FE-9211-6C493D572BE7}"/>
              </a:ext>
            </a:extLst>
          </p:cNvPr>
          <p:cNvSpPr/>
          <p:nvPr userDrawn="1"/>
        </p:nvSpPr>
        <p:spPr>
          <a:xfrm>
            <a:off x="4519940" y="2241791"/>
            <a:ext cx="2749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Чтобы сделать верный цвет:</a:t>
            </a:r>
          </a:p>
          <a:p>
            <a:r>
              <a:rPr lang="ru-RU" sz="1350" dirty="0"/>
              <a:t>1. На панели находим цвет</a:t>
            </a:r>
          </a:p>
          <a:p>
            <a:r>
              <a:rPr lang="ru-RU" sz="1350" dirty="0"/>
              <a:t>2. Выбираем пипетку</a:t>
            </a:r>
          </a:p>
          <a:p>
            <a:r>
              <a:rPr lang="ru-RU" sz="1350" dirty="0"/>
              <a:t>3. Наводим на цвет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6E06139-002D-4C1D-B0E1-A1D1C713F99E}"/>
              </a:ext>
            </a:extLst>
          </p:cNvPr>
          <p:cNvSpPr/>
          <p:nvPr userDrawn="1"/>
        </p:nvSpPr>
        <p:spPr>
          <a:xfrm>
            <a:off x="6285798" y="3504576"/>
            <a:ext cx="436212" cy="436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D73B78-712D-4B37-A22F-BC0A1EC4D0FD}"/>
              </a:ext>
            </a:extLst>
          </p:cNvPr>
          <p:cNvSpPr/>
          <p:nvPr userDrawn="1"/>
        </p:nvSpPr>
        <p:spPr>
          <a:xfrm>
            <a:off x="6929265" y="3825818"/>
            <a:ext cx="1007518" cy="2715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EA5D5E-98B0-4CB2-A200-CA89AF8D6463}"/>
              </a:ext>
            </a:extLst>
          </p:cNvPr>
          <p:cNvSpPr txBox="1">
            <a:spLocks/>
          </p:cNvSpPr>
          <p:nvPr userDrawn="1"/>
        </p:nvSpPr>
        <p:spPr>
          <a:xfrm>
            <a:off x="622807" y="441795"/>
            <a:ext cx="10614397" cy="6149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D7D7D"/>
                </a:solidFill>
              </a:rPr>
              <a:t>РЕКОМЕНДАЦИИ К ПРЕЗЕНТАЦИИ</a:t>
            </a:r>
            <a:endParaRPr lang="ru-RU" sz="3600" dirty="0">
              <a:solidFill>
                <a:srgbClr val="7D7D7D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A36197E-1D5A-43F7-B132-F30696E7031C}"/>
              </a:ext>
            </a:extLst>
          </p:cNvPr>
          <p:cNvCxnSpPr/>
          <p:nvPr userDrawn="1"/>
        </p:nvCxnSpPr>
        <p:spPr>
          <a:xfrm>
            <a:off x="641885" y="4666593"/>
            <a:ext cx="8052451" cy="0"/>
          </a:xfrm>
          <a:prstGeom prst="line">
            <a:avLst/>
          </a:prstGeom>
          <a:ln>
            <a:solidFill>
              <a:srgbClr val="7D7D7D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09C6EE-FB56-4FF2-90F9-9ECBB9432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r="48982" b="1058"/>
          <a:stretch/>
        </p:blipFill>
        <p:spPr>
          <a:xfrm>
            <a:off x="8410574" y="1511938"/>
            <a:ext cx="3781425" cy="53460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79FA6B-C870-4230-8397-AFCEA05F73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020752">
            <a:off x="10247776" y="4630738"/>
            <a:ext cx="2469347" cy="15584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3"/>
            <a:ext cx="457200" cy="365125"/>
          </a:xfrm>
          <a:prstGeom prst="round1Rect">
            <a:avLst>
              <a:gd name="adj" fmla="val 50000"/>
            </a:avLst>
          </a:prstGeom>
          <a:solidFill>
            <a:srgbClr val="C29E73"/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7D7D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F86D70D-A1AB-4C41-B125-25FD3D311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E8F5-3B5C-4FA4-B56D-B02C866C1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7C55441-47E9-431B-A9DC-B68706350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id="{30248332-5789-4DB8-9FFA-F34111B34373}"/>
              </a:ext>
            </a:extLst>
          </p:cNvPr>
          <p:cNvSpPr/>
          <p:nvPr/>
        </p:nvSpPr>
        <p:spPr>
          <a:xfrm>
            <a:off x="2305050" y="1027663"/>
            <a:ext cx="4076700" cy="63301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5366471-A55C-4D91-A071-C047642F740E}"/>
              </a:ext>
            </a:extLst>
          </p:cNvPr>
          <p:cNvSpPr txBox="1">
            <a:spLocks/>
          </p:cNvSpPr>
          <p:nvPr/>
        </p:nvSpPr>
        <p:spPr>
          <a:xfrm>
            <a:off x="2305050" y="1221405"/>
            <a:ext cx="4076700" cy="26449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350" dirty="0">
                <a:latin typeface="+mn-lt"/>
              </a:rPr>
              <a:t>Место для Ваших логотипов</a:t>
            </a:r>
            <a:endParaRPr lang="ru-RU" sz="82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4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7A80D4A3-D478-4BD7-8470-963BEEDC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7367C536-895A-4B6D-9B40-4D840295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A592986-3534-498E-9722-9F876C04D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D5C09113-5292-43F3-92F0-74AD5C797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A17E80D-82B2-4E7D-BE9C-62D22A7F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52A8D07-0D1A-4C51-A9B1-C006DAB2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197F7F9-1878-478F-A6CC-904DBD81F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9">
            <a:extLst>
              <a:ext uri="{FF2B5EF4-FFF2-40B4-BE49-F238E27FC236}">
                <a16:creationId xmlns:a16="http://schemas.microsoft.com/office/drawing/2014/main" id="{E1DB2173-78A0-4C6A-9E08-409F8490A31E}"/>
              </a:ext>
            </a:extLst>
          </p:cNvPr>
          <p:cNvSpPr txBox="1">
            <a:spLocks/>
          </p:cNvSpPr>
          <p:nvPr/>
        </p:nvSpPr>
        <p:spPr>
          <a:xfrm>
            <a:off x="925512" y="3429000"/>
            <a:ext cx="6142037" cy="2163119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Спасибо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4D5449-E76F-4DAF-B093-B595A0C03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08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</TotalTime>
  <Words>12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Michele</cp:lastModifiedBy>
  <cp:revision>46</cp:revision>
  <dcterms:created xsi:type="dcterms:W3CDTF">2023-03-07T11:59:25Z</dcterms:created>
  <dcterms:modified xsi:type="dcterms:W3CDTF">2026-06-25T08:56:26Z</dcterms:modified>
</cp:coreProperties>
</file>